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NEIGHBOURHOOD WATCH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BECOMING PART OF THE SOLUTION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" y="126051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neighbourhood watch?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Neighbourhood Watch is essentially bringing together neighbours to look out for each other, support each other and to report any issues to police or relevant authorities.</a:t>
            </a:r>
          </a:p>
          <a:p>
            <a:r>
              <a:rPr lang="en-GB" dirty="0" smtClean="0"/>
              <a:t>By enabling and supporting each other, you can make an effective stand against crime.</a:t>
            </a:r>
          </a:p>
          <a:p>
            <a:r>
              <a:rPr lang="en-GB" dirty="0" smtClean="0"/>
              <a:t>Working together with police, you create a safer and better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role can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We have two roles:</a:t>
            </a:r>
          </a:p>
          <a:p>
            <a:r>
              <a:rPr lang="en-GB" dirty="0" smtClean="0"/>
              <a:t>Member:  this is someone who joins the scheme and gets information from their co-ordinator, they come along to functions and they actively report any issues to SNT and or to co-ordinator.</a:t>
            </a:r>
          </a:p>
          <a:p>
            <a:r>
              <a:rPr lang="en-GB" dirty="0" smtClean="0"/>
              <a:t>Co-ordinator:  this is a person who reports any issues to their members via text, email </a:t>
            </a:r>
            <a:r>
              <a:rPr lang="en-GB" dirty="0" err="1" smtClean="0"/>
              <a:t>etc</a:t>
            </a:r>
            <a:r>
              <a:rPr lang="en-GB" dirty="0" smtClean="0"/>
              <a:t> and reports to the ward co-ordinator, Cheryl.  They are given information relevant to their area and they can filter the information to their members.  A co-ordinator can be per block, road, area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4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I don’t have time….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We do not ask for lots, just if you have information to report it.</a:t>
            </a:r>
          </a:p>
          <a:p>
            <a:r>
              <a:rPr lang="en-GB" dirty="0" smtClean="0"/>
              <a:t>Social events are current arranged via the ward co-ordinator.</a:t>
            </a:r>
          </a:p>
          <a:p>
            <a:r>
              <a:rPr lang="en-GB" dirty="0" smtClean="0"/>
              <a:t>Support is given, you are not alone</a:t>
            </a:r>
          </a:p>
          <a:p>
            <a:r>
              <a:rPr lang="en-GB" dirty="0" smtClean="0"/>
              <a:t>Once you have members, it doesn’t take a lot of time up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We will give you support – </a:t>
            </a:r>
          </a:p>
          <a:p>
            <a:pPr lvl="1"/>
            <a:r>
              <a:rPr lang="en-GB" dirty="0" smtClean="0"/>
              <a:t>Buddy scheme</a:t>
            </a:r>
          </a:p>
          <a:p>
            <a:pPr lvl="1"/>
            <a:r>
              <a:rPr lang="en-GB" dirty="0" smtClean="0"/>
              <a:t>New Greenwich neighbourhood watch website</a:t>
            </a:r>
          </a:p>
          <a:p>
            <a:pPr lvl="1"/>
            <a:r>
              <a:rPr lang="en-GB" dirty="0" smtClean="0"/>
              <a:t>Ward co-ordinator</a:t>
            </a:r>
          </a:p>
          <a:p>
            <a:pPr lvl="1"/>
            <a:r>
              <a:rPr lang="en-GB" dirty="0" smtClean="0"/>
              <a:t>Safer neighbourhood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4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Sounds good, so 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Join the scheme either as a member or as a co-ordinator </a:t>
            </a:r>
          </a:p>
          <a:p>
            <a:r>
              <a:rPr lang="en-GB" dirty="0" smtClean="0"/>
              <a:t>As a member we will get you in touch with your local co-ordinator</a:t>
            </a:r>
          </a:p>
          <a:p>
            <a:r>
              <a:rPr lang="en-GB" dirty="0" smtClean="0"/>
              <a:t>As a co-ordinator we will give you support to help you gain new members and give you as much information as possible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Feeling overwhelmed?	</a:t>
            </a:r>
          </a:p>
          <a:p>
            <a:pPr lvl="1"/>
            <a:r>
              <a:rPr lang="en-GB" dirty="0" smtClean="0"/>
              <a:t>Don’t, once your scheme is set up, we won’t go, we will support you.</a:t>
            </a:r>
            <a:r>
              <a:rPr lang="en-GB" dirty="0"/>
              <a:t>	</a:t>
            </a:r>
            <a:endParaRPr lang="en-GB" dirty="0" smtClean="0"/>
          </a:p>
          <a:p>
            <a:pPr lvl="1"/>
            <a:r>
              <a:rPr lang="en-GB" dirty="0" smtClean="0"/>
              <a:t>As a co-ordinator you will be invited to </a:t>
            </a:r>
            <a:r>
              <a:rPr lang="en-GB" dirty="0" err="1" smtClean="0"/>
              <a:t>nhw</a:t>
            </a:r>
            <a:r>
              <a:rPr lang="en-GB" dirty="0" smtClean="0"/>
              <a:t> events and ward panel meetings, which are quarterly.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8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arrange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Neighbourhood watch meetings for co-ordinators, this enables you to talk to each other and discuss the best way of moving forward</a:t>
            </a:r>
          </a:p>
          <a:p>
            <a:r>
              <a:rPr lang="en-GB" dirty="0" smtClean="0"/>
              <a:t>Social meetings</a:t>
            </a:r>
          </a:p>
          <a:p>
            <a:r>
              <a:rPr lang="en-GB" dirty="0" smtClean="0"/>
              <a:t>Safer neighbourhood ward panel</a:t>
            </a:r>
          </a:p>
          <a:p>
            <a:endParaRPr lang="en-GB" dirty="0"/>
          </a:p>
          <a:p>
            <a:r>
              <a:rPr lang="en-GB" dirty="0" smtClean="0"/>
              <a:t>Come along – details on </a:t>
            </a:r>
            <a:r>
              <a:rPr lang="en-GB" dirty="0" err="1" smtClean="0"/>
              <a:t>facebook</a:t>
            </a:r>
            <a:r>
              <a:rPr lang="en-GB" dirty="0" smtClean="0"/>
              <a:t> and twitter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24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Thank you for attending this quick meeting about neighbourhood watch</a:t>
            </a:r>
          </a:p>
          <a:p>
            <a:endParaRPr lang="en-GB" dirty="0"/>
          </a:p>
          <a:p>
            <a:r>
              <a:rPr lang="en-GB" dirty="0" smtClean="0"/>
              <a:t>We will be more than happy to answer any of your questions</a:t>
            </a:r>
          </a:p>
          <a:p>
            <a:endParaRPr lang="en-GB" dirty="0"/>
          </a:p>
          <a:p>
            <a:r>
              <a:rPr lang="en-GB" dirty="0" smtClean="0"/>
              <a:t>Cheryl spruce, community engagement &amp; Woolwich riverside ward co-ordinator &amp; safer neighbourhood panel chairperson</a:t>
            </a:r>
          </a:p>
          <a:p>
            <a:r>
              <a:rPr lang="en-GB" dirty="0" err="1" smtClean="0"/>
              <a:t>Psco</a:t>
            </a:r>
            <a:r>
              <a:rPr lang="en-GB" dirty="0" smtClean="0"/>
              <a:t> </a:t>
            </a:r>
            <a:r>
              <a:rPr lang="en-GB" dirty="0" err="1" smtClean="0"/>
              <a:t>abu</a:t>
            </a:r>
            <a:r>
              <a:rPr lang="en-GB" dirty="0" smtClean="0"/>
              <a:t> bah, safer neighbourhood team Woolwich riverside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64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</TotalTime>
  <Words>385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NEIGHBOURHOOD WATCH</vt:lpstr>
      <vt:lpstr>What is neighbourhood watch?</vt:lpstr>
      <vt:lpstr>What role can you do?</vt:lpstr>
      <vt:lpstr>But I don’t have time….</vt:lpstr>
      <vt:lpstr>Sounds good, so what happens next?</vt:lpstr>
      <vt:lpstr>We arrange events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NEIGHBOURHOOD WATCH</dc:title>
  <dc:creator>jill briggs</dc:creator>
  <cp:lastModifiedBy>jill briggs</cp:lastModifiedBy>
  <cp:revision>3</cp:revision>
  <dcterms:created xsi:type="dcterms:W3CDTF">2018-06-11T16:54:44Z</dcterms:created>
  <dcterms:modified xsi:type="dcterms:W3CDTF">2018-06-11T17:14:22Z</dcterms:modified>
</cp:coreProperties>
</file>